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E8C"/>
    <a:srgbClr val="FCE639"/>
    <a:srgbClr val="2062A3"/>
    <a:srgbClr val="F58672"/>
    <a:srgbClr val="9BD3DD"/>
    <a:srgbClr val="EBAA00"/>
    <a:srgbClr val="002855"/>
    <a:srgbClr val="F9F9F9"/>
    <a:srgbClr val="BEB7B3"/>
    <a:srgbClr val="27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ABA0C-F8E8-7B41-82B9-B764BB9E64A4}" v="376" dt="2024-09-19T17:11:07.441"/>
    <p1510:client id="{A8F8D935-33F6-EC4F-B57E-7A7EE877B6CF}" v="24" dt="2024-09-19T18:13:01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8" autoAdjust="0"/>
    <p:restoredTop sz="95786" autoAdjust="0"/>
  </p:normalViewPr>
  <p:slideViewPr>
    <p:cSldViewPr snapToGrid="0" snapToObjects="1">
      <p:cViewPr varScale="1">
        <p:scale>
          <a:sx n="145" d="100"/>
          <a:sy n="145" d="100"/>
        </p:scale>
        <p:origin x="184" y="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anna Leech" userId="b3289c4c-d3bd-47fa-9603-71df3e654cff" providerId="ADAL" clId="{07EABA0C-F8E8-7B41-82B9-B764BB9E64A4}"/>
    <pc:docChg chg="undo redo custSel addSld delSld modSld sldOrd">
      <pc:chgData name="Savanna Leech" userId="b3289c4c-d3bd-47fa-9603-71df3e654cff" providerId="ADAL" clId="{07EABA0C-F8E8-7B41-82B9-B764BB9E64A4}" dt="2024-09-19T17:11:28.912" v="1044" actId="1076"/>
      <pc:docMkLst>
        <pc:docMk/>
      </pc:docMkLst>
      <pc:sldChg chg="modSp mod">
        <pc:chgData name="Savanna Leech" userId="b3289c4c-d3bd-47fa-9603-71df3e654cff" providerId="ADAL" clId="{07EABA0C-F8E8-7B41-82B9-B764BB9E64A4}" dt="2024-09-17T20:12:15.982" v="837" actId="20577"/>
        <pc:sldMkLst>
          <pc:docMk/>
          <pc:sldMk cId="1668474111" sldId="599"/>
        </pc:sldMkLst>
        <pc:spChg chg="mod">
          <ac:chgData name="Savanna Leech" userId="b3289c4c-d3bd-47fa-9603-71df3e654cff" providerId="ADAL" clId="{07EABA0C-F8E8-7B41-82B9-B764BB9E64A4}" dt="2024-09-17T14:51:11.337" v="23" actId="20577"/>
          <ac:spMkLst>
            <pc:docMk/>
            <pc:sldMk cId="1668474111" sldId="599"/>
            <ac:spMk id="3" creationId="{C3A7177F-3C3E-D2E9-7537-0589FFC7F010}"/>
          </ac:spMkLst>
        </pc:spChg>
        <pc:spChg chg="mod">
          <ac:chgData name="Savanna Leech" userId="b3289c4c-d3bd-47fa-9603-71df3e654cff" providerId="ADAL" clId="{07EABA0C-F8E8-7B41-82B9-B764BB9E64A4}" dt="2024-09-17T20:12:15.982" v="837" actId="20577"/>
          <ac:spMkLst>
            <pc:docMk/>
            <pc:sldMk cId="1668474111" sldId="599"/>
            <ac:spMk id="28" creationId="{11E07B5A-98EC-FE47-BFF2-2480E8FAB422}"/>
          </ac:spMkLst>
        </pc:spChg>
      </pc:sldChg>
      <pc:sldChg chg="del">
        <pc:chgData name="Savanna Leech" userId="b3289c4c-d3bd-47fa-9603-71df3e654cff" providerId="ADAL" clId="{07EABA0C-F8E8-7B41-82B9-B764BB9E64A4}" dt="2024-09-17T14:52:13.540" v="24" actId="2696"/>
        <pc:sldMkLst>
          <pc:docMk/>
          <pc:sldMk cId="1552839034" sldId="862"/>
        </pc:sldMkLst>
      </pc:sldChg>
      <pc:sldChg chg="addSp delSp modSp mod ord">
        <pc:chgData name="Savanna Leech" userId="b3289c4c-d3bd-47fa-9603-71df3e654cff" providerId="ADAL" clId="{07EABA0C-F8E8-7B41-82B9-B764BB9E64A4}" dt="2024-09-17T14:53:16.842" v="76" actId="1035"/>
        <pc:sldMkLst>
          <pc:docMk/>
          <pc:sldMk cId="2407004100" sldId="871"/>
        </pc:sldMkLst>
        <pc:spChg chg="mod">
          <ac:chgData name="Savanna Leech" userId="b3289c4c-d3bd-47fa-9603-71df3e654cff" providerId="ADAL" clId="{07EABA0C-F8E8-7B41-82B9-B764BB9E64A4}" dt="2024-09-17T14:53:16.842" v="76" actId="1035"/>
          <ac:spMkLst>
            <pc:docMk/>
            <pc:sldMk cId="2407004100" sldId="871"/>
            <ac:spMk id="8" creationId="{22B21381-68FE-501D-BE8F-D8596DC9470D}"/>
          </ac:spMkLst>
        </pc:spChg>
        <pc:spChg chg="del">
          <ac:chgData name="Savanna Leech" userId="b3289c4c-d3bd-47fa-9603-71df3e654cff" providerId="ADAL" clId="{07EABA0C-F8E8-7B41-82B9-B764BB9E64A4}" dt="2024-09-17T14:52:42.910" v="47" actId="478"/>
          <ac:spMkLst>
            <pc:docMk/>
            <pc:sldMk cId="2407004100" sldId="871"/>
            <ac:spMk id="9" creationId="{79ADCF37-72DB-74BE-4871-BC44E9181229}"/>
          </ac:spMkLst>
        </pc:spChg>
        <pc:picChg chg="add del mod">
          <ac:chgData name="Savanna Leech" userId="b3289c4c-d3bd-47fa-9603-71df3e654cff" providerId="ADAL" clId="{07EABA0C-F8E8-7B41-82B9-B764BB9E64A4}" dt="2024-09-17T14:53:01.036" v="58" actId="1076"/>
          <ac:picMkLst>
            <pc:docMk/>
            <pc:sldMk cId="2407004100" sldId="871"/>
            <ac:picMk id="2" creationId="{9F0418C1-D534-F1B1-91FD-1A4029A6C855}"/>
          </ac:picMkLst>
        </pc:picChg>
      </pc:sldChg>
      <pc:sldChg chg="addSp delSp modSp mod ord">
        <pc:chgData name="Savanna Leech" userId="b3289c4c-d3bd-47fa-9603-71df3e654cff" providerId="ADAL" clId="{07EABA0C-F8E8-7B41-82B9-B764BB9E64A4}" dt="2024-09-18T12:29:38.755" v="855" actId="20578"/>
        <pc:sldMkLst>
          <pc:docMk/>
          <pc:sldMk cId="2511526340" sldId="873"/>
        </pc:sldMkLst>
        <pc:spChg chg="add del mod">
          <ac:chgData name="Savanna Leech" userId="b3289c4c-d3bd-47fa-9603-71df3e654cff" providerId="ADAL" clId="{07EABA0C-F8E8-7B41-82B9-B764BB9E64A4}" dt="2024-09-17T18:12:31.789" v="721" actId="22"/>
          <ac:spMkLst>
            <pc:docMk/>
            <pc:sldMk cId="2511526340" sldId="873"/>
            <ac:spMk id="3" creationId="{5449F5A4-157E-ECB2-DA4A-E9BCAB8C1548}"/>
          </ac:spMkLst>
        </pc:spChg>
        <pc:spChg chg="add del">
          <ac:chgData name="Savanna Leech" userId="b3289c4c-d3bd-47fa-9603-71df3e654cff" providerId="ADAL" clId="{07EABA0C-F8E8-7B41-82B9-B764BB9E64A4}" dt="2024-09-17T19:37:32.298" v="747" actId="478"/>
          <ac:spMkLst>
            <pc:docMk/>
            <pc:sldMk cId="2511526340" sldId="873"/>
            <ac:spMk id="5" creationId="{2B23152A-D8B0-C317-16D6-B15AC1C8548C}"/>
          </ac:spMkLst>
        </pc:spChg>
        <pc:spChg chg="mod">
          <ac:chgData name="Savanna Leech" userId="b3289c4c-d3bd-47fa-9603-71df3e654cff" providerId="ADAL" clId="{07EABA0C-F8E8-7B41-82B9-B764BB9E64A4}" dt="2024-09-17T19:36:03.582" v="737" actId="1076"/>
          <ac:spMkLst>
            <pc:docMk/>
            <pc:sldMk cId="2511526340" sldId="873"/>
            <ac:spMk id="7" creationId="{E08A2B0F-648A-C0E2-4EFB-5CDD609DAF1F}"/>
          </ac:spMkLst>
        </pc:spChg>
        <pc:spChg chg="mod">
          <ac:chgData name="Savanna Leech" userId="b3289c4c-d3bd-47fa-9603-71df3e654cff" providerId="ADAL" clId="{07EABA0C-F8E8-7B41-82B9-B764BB9E64A4}" dt="2024-09-17T19:23:39.377" v="728" actId="20577"/>
          <ac:spMkLst>
            <pc:docMk/>
            <pc:sldMk cId="2511526340" sldId="873"/>
            <ac:spMk id="11" creationId="{58BD2935-969D-C805-7320-D1EF8D02516B}"/>
          </ac:spMkLst>
        </pc:spChg>
        <pc:graphicFrameChg chg="add mod">
          <ac:chgData name="Savanna Leech" userId="b3289c4c-d3bd-47fa-9603-71df3e654cff" providerId="ADAL" clId="{07EABA0C-F8E8-7B41-82B9-B764BB9E64A4}" dt="2024-09-17T19:45:46.670" v="781" actId="207"/>
          <ac:graphicFrameMkLst>
            <pc:docMk/>
            <pc:sldMk cId="2511526340" sldId="873"/>
            <ac:graphicFrameMk id="6" creationId="{302A4F6A-A282-5381-3142-9AC2B2B4CDE8}"/>
          </ac:graphicFrameMkLst>
        </pc:graphicFrameChg>
        <pc:graphicFrameChg chg="del mod">
          <ac:chgData name="Savanna Leech" userId="b3289c4c-d3bd-47fa-9603-71df3e654cff" providerId="ADAL" clId="{07EABA0C-F8E8-7B41-82B9-B764BB9E64A4}" dt="2024-09-17T19:44:25.541" v="769" actId="478"/>
          <ac:graphicFrameMkLst>
            <pc:docMk/>
            <pc:sldMk cId="2511526340" sldId="873"/>
            <ac:graphicFrameMk id="10" creationId="{302A4F6A-A282-5381-3142-9AC2B2B4CDE8}"/>
          </ac:graphicFrameMkLst>
        </pc:graphicFrameChg>
        <pc:picChg chg="add del mod">
          <ac:chgData name="Savanna Leech" userId="b3289c4c-d3bd-47fa-9603-71df3e654cff" providerId="ADAL" clId="{07EABA0C-F8E8-7B41-82B9-B764BB9E64A4}" dt="2024-09-17T19:32:13.236" v="731" actId="478"/>
          <ac:picMkLst>
            <pc:docMk/>
            <pc:sldMk cId="2511526340" sldId="873"/>
            <ac:picMk id="1025" creationId="{F7F0A264-1796-2C14-7581-DAF05D3DC4B8}"/>
          </ac:picMkLst>
        </pc:picChg>
        <pc:picChg chg="add del">
          <ac:chgData name="Savanna Leech" userId="b3289c4c-d3bd-47fa-9603-71df3e654cff" providerId="ADAL" clId="{07EABA0C-F8E8-7B41-82B9-B764BB9E64A4}" dt="2024-09-17T19:32:56.843" v="733" actId="478"/>
          <ac:picMkLst>
            <pc:docMk/>
            <pc:sldMk cId="2511526340" sldId="873"/>
            <ac:picMk id="1026" creationId="{BB4E1D40-FE11-19F8-8056-6AD0208FAFC4}"/>
          </ac:picMkLst>
        </pc:picChg>
        <pc:picChg chg="add">
          <ac:chgData name="Savanna Leech" userId="b3289c4c-d3bd-47fa-9603-71df3e654cff" providerId="ADAL" clId="{07EABA0C-F8E8-7B41-82B9-B764BB9E64A4}" dt="2024-09-17T19:35:55.723" v="734"/>
          <ac:picMkLst>
            <pc:docMk/>
            <pc:sldMk cId="2511526340" sldId="873"/>
            <ac:picMk id="1027" creationId="{2F0CECEC-3EF4-AFA7-C99B-960DFA3BED86}"/>
          </ac:picMkLst>
        </pc:picChg>
        <pc:picChg chg="add del mod">
          <ac:chgData name="Savanna Leech" userId="b3289c4c-d3bd-47fa-9603-71df3e654cff" providerId="ADAL" clId="{07EABA0C-F8E8-7B41-82B9-B764BB9E64A4}" dt="2024-09-17T19:36:05.703" v="738" actId="478"/>
          <ac:picMkLst>
            <pc:docMk/>
            <pc:sldMk cId="2511526340" sldId="873"/>
            <ac:picMk id="1028" creationId="{53963251-3EEC-DC22-0A77-D29ED0E689D6}"/>
          </ac:picMkLst>
        </pc:picChg>
        <pc:picChg chg="add del mod">
          <ac:chgData name="Savanna Leech" userId="b3289c4c-d3bd-47fa-9603-71df3e654cff" providerId="ADAL" clId="{07EABA0C-F8E8-7B41-82B9-B764BB9E64A4}" dt="2024-09-17T19:36:18.316" v="741" actId="478"/>
          <ac:picMkLst>
            <pc:docMk/>
            <pc:sldMk cId="2511526340" sldId="873"/>
            <ac:picMk id="1029" creationId="{6B2C6D01-5C48-5753-18D7-2B333EF90068}"/>
          </ac:picMkLst>
        </pc:picChg>
        <pc:picChg chg="add del mod">
          <ac:chgData name="Savanna Leech" userId="b3289c4c-d3bd-47fa-9603-71df3e654cff" providerId="ADAL" clId="{07EABA0C-F8E8-7B41-82B9-B764BB9E64A4}" dt="2024-09-17T19:36:54.720" v="744" actId="478"/>
          <ac:picMkLst>
            <pc:docMk/>
            <pc:sldMk cId="2511526340" sldId="873"/>
            <ac:picMk id="1030" creationId="{A3903058-0F91-34BF-E680-4660DA9F3C6D}"/>
          </ac:picMkLst>
        </pc:picChg>
        <pc:picChg chg="add del mod">
          <ac:chgData name="Savanna Leech" userId="b3289c4c-d3bd-47fa-9603-71df3e654cff" providerId="ADAL" clId="{07EABA0C-F8E8-7B41-82B9-B764BB9E64A4}" dt="2024-09-17T19:37:48.720" v="750" actId="478"/>
          <ac:picMkLst>
            <pc:docMk/>
            <pc:sldMk cId="2511526340" sldId="873"/>
            <ac:picMk id="1031" creationId="{667688D5-E03F-1A62-1247-577EF4885A99}"/>
          </ac:picMkLst>
        </pc:picChg>
      </pc:sldChg>
      <pc:sldChg chg="modSp mod ord">
        <pc:chgData name="Savanna Leech" userId="b3289c4c-d3bd-47fa-9603-71df3e654cff" providerId="ADAL" clId="{07EABA0C-F8E8-7B41-82B9-B764BB9E64A4}" dt="2024-09-18T18:49:14.927" v="934" actId="14100"/>
        <pc:sldMkLst>
          <pc:docMk/>
          <pc:sldMk cId="701140683" sldId="874"/>
        </pc:sldMkLst>
        <pc:spChg chg="mod">
          <ac:chgData name="Savanna Leech" userId="b3289c4c-d3bd-47fa-9603-71df3e654cff" providerId="ADAL" clId="{07EABA0C-F8E8-7B41-82B9-B764BB9E64A4}" dt="2024-09-18T18:49:14.927" v="934" actId="14100"/>
          <ac:spMkLst>
            <pc:docMk/>
            <pc:sldMk cId="701140683" sldId="874"/>
            <ac:spMk id="4" creationId="{E7885CC6-29A8-2C28-C861-BB32BCECC41C}"/>
          </ac:spMkLst>
        </pc:spChg>
      </pc:sldChg>
      <pc:sldChg chg="delSp del mod">
        <pc:chgData name="Savanna Leech" userId="b3289c4c-d3bd-47fa-9603-71df3e654cff" providerId="ADAL" clId="{07EABA0C-F8E8-7B41-82B9-B764BB9E64A4}" dt="2024-09-17T14:54:36.913" v="98" actId="2696"/>
        <pc:sldMkLst>
          <pc:docMk/>
          <pc:sldMk cId="3835476749" sldId="877"/>
        </pc:sldMkLst>
        <pc:picChg chg="del">
          <ac:chgData name="Savanna Leech" userId="b3289c4c-d3bd-47fa-9603-71df3e654cff" providerId="ADAL" clId="{07EABA0C-F8E8-7B41-82B9-B764BB9E64A4}" dt="2024-09-17T14:54:35.265" v="97" actId="478"/>
          <ac:picMkLst>
            <pc:docMk/>
            <pc:sldMk cId="3835476749" sldId="877"/>
            <ac:picMk id="4" creationId="{91511F28-7F25-10A3-02CC-7309B43FC62D}"/>
          </ac:picMkLst>
        </pc:picChg>
      </pc:sldChg>
      <pc:sldChg chg="modSp mod ord">
        <pc:chgData name="Savanna Leech" userId="b3289c4c-d3bd-47fa-9603-71df3e654cff" providerId="ADAL" clId="{07EABA0C-F8E8-7B41-82B9-B764BB9E64A4}" dt="2024-09-18T12:29:40.214" v="856" actId="20578"/>
        <pc:sldMkLst>
          <pc:docMk/>
          <pc:sldMk cId="3161406161" sldId="878"/>
        </pc:sldMkLst>
        <pc:graphicFrameChg chg="modGraphic">
          <ac:chgData name="Savanna Leech" userId="b3289c4c-d3bd-47fa-9603-71df3e654cff" providerId="ADAL" clId="{07EABA0C-F8E8-7B41-82B9-B764BB9E64A4}" dt="2024-09-17T19:47:15.845" v="833" actId="20577"/>
          <ac:graphicFrameMkLst>
            <pc:docMk/>
            <pc:sldMk cId="3161406161" sldId="878"/>
            <ac:graphicFrameMk id="6" creationId="{12128295-68D6-B69A-8631-7E0D635A28EF}"/>
          </ac:graphicFrameMkLst>
        </pc:graphicFrameChg>
      </pc:sldChg>
      <pc:sldChg chg="addSp delSp modSp mod ord">
        <pc:chgData name="Savanna Leech" userId="b3289c4c-d3bd-47fa-9603-71df3e654cff" providerId="ADAL" clId="{07EABA0C-F8E8-7B41-82B9-B764BB9E64A4}" dt="2024-09-19T17:11:28.912" v="1044" actId="1076"/>
        <pc:sldMkLst>
          <pc:docMk/>
          <pc:sldMk cId="2086210167" sldId="879"/>
        </pc:sldMkLst>
        <pc:spChg chg="mod">
          <ac:chgData name="Savanna Leech" userId="b3289c4c-d3bd-47fa-9603-71df3e654cff" providerId="ADAL" clId="{07EABA0C-F8E8-7B41-82B9-B764BB9E64A4}" dt="2024-09-19T17:11:22.165" v="1042" actId="1036"/>
          <ac:spMkLst>
            <pc:docMk/>
            <pc:sldMk cId="2086210167" sldId="879"/>
            <ac:spMk id="3" creationId="{995132A1-03BC-AA28-42FE-681929C56E49}"/>
          </ac:spMkLst>
        </pc:spChg>
        <pc:spChg chg="mod">
          <ac:chgData name="Savanna Leech" userId="b3289c4c-d3bd-47fa-9603-71df3e654cff" providerId="ADAL" clId="{07EABA0C-F8E8-7B41-82B9-B764BB9E64A4}" dt="2024-09-17T15:28:19.464" v="489" actId="1035"/>
          <ac:spMkLst>
            <pc:docMk/>
            <pc:sldMk cId="2086210167" sldId="879"/>
            <ac:spMk id="4" creationId="{E7885CC6-29A8-2C28-C861-BB32BCECC41C}"/>
          </ac:spMkLst>
        </pc:spChg>
        <pc:spChg chg="add del mod">
          <ac:chgData name="Savanna Leech" userId="b3289c4c-d3bd-47fa-9603-71df3e654cff" providerId="ADAL" clId="{07EABA0C-F8E8-7B41-82B9-B764BB9E64A4}" dt="2024-09-19T17:10:56.956" v="1025" actId="478"/>
          <ac:spMkLst>
            <pc:docMk/>
            <pc:sldMk cId="2086210167" sldId="879"/>
            <ac:spMk id="6" creationId="{556DE3B1-FF39-21FC-AB3A-1AB160FEB822}"/>
          </ac:spMkLst>
        </pc:spChg>
        <pc:spChg chg="mod">
          <ac:chgData name="Savanna Leech" userId="b3289c4c-d3bd-47fa-9603-71df3e654cff" providerId="ADAL" clId="{07EABA0C-F8E8-7B41-82B9-B764BB9E64A4}" dt="2024-09-19T17:11:18.075" v="1031" actId="14100"/>
          <ac:spMkLst>
            <pc:docMk/>
            <pc:sldMk cId="2086210167" sldId="879"/>
            <ac:spMk id="8" creationId="{B41CB7A4-42EC-D0F0-85EF-591BC2CF92E3}"/>
          </ac:spMkLst>
        </pc:spChg>
        <pc:spChg chg="mod">
          <ac:chgData name="Savanna Leech" userId="b3289c4c-d3bd-47fa-9603-71df3e654cff" providerId="ADAL" clId="{07EABA0C-F8E8-7B41-82B9-B764BB9E64A4}" dt="2024-09-19T17:11:18.075" v="1031" actId="14100"/>
          <ac:spMkLst>
            <pc:docMk/>
            <pc:sldMk cId="2086210167" sldId="879"/>
            <ac:spMk id="9" creationId="{C44D8969-DF8B-E492-7B16-46C9C98D22FC}"/>
          </ac:spMkLst>
        </pc:spChg>
        <pc:spChg chg="mod">
          <ac:chgData name="Savanna Leech" userId="b3289c4c-d3bd-47fa-9603-71df3e654cff" providerId="ADAL" clId="{07EABA0C-F8E8-7B41-82B9-B764BB9E64A4}" dt="2024-09-19T17:11:22.165" v="1042" actId="1036"/>
          <ac:spMkLst>
            <pc:docMk/>
            <pc:sldMk cId="2086210167" sldId="879"/>
            <ac:spMk id="11" creationId="{4A5BDA51-6AF9-F6C4-2689-85CD13BC55BD}"/>
          </ac:spMkLst>
        </pc:spChg>
        <pc:picChg chg="mod">
          <ac:chgData name="Savanna Leech" userId="b3289c4c-d3bd-47fa-9603-71df3e654cff" providerId="ADAL" clId="{07EABA0C-F8E8-7B41-82B9-B764BB9E64A4}" dt="2024-09-19T17:11:28.912" v="1044" actId="1076"/>
          <ac:picMkLst>
            <pc:docMk/>
            <pc:sldMk cId="2086210167" sldId="879"/>
            <ac:picMk id="2" creationId="{CBE9DB79-9311-0D3F-BD23-7EF863B3EEB6}"/>
          </ac:picMkLst>
        </pc:picChg>
      </pc:sldChg>
      <pc:sldChg chg="modSp mod ord">
        <pc:chgData name="Savanna Leech" userId="b3289c4c-d3bd-47fa-9603-71df3e654cff" providerId="ADAL" clId="{07EABA0C-F8E8-7B41-82B9-B764BB9E64A4}" dt="2024-09-18T18:54:44.611" v="1024" actId="14"/>
        <pc:sldMkLst>
          <pc:docMk/>
          <pc:sldMk cId="3724053567" sldId="880"/>
        </pc:sldMkLst>
        <pc:spChg chg="mod">
          <ac:chgData name="Savanna Leech" userId="b3289c4c-d3bd-47fa-9603-71df3e654cff" providerId="ADAL" clId="{07EABA0C-F8E8-7B41-82B9-B764BB9E64A4}" dt="2024-09-18T18:54:44.611" v="1024" actId="14"/>
          <ac:spMkLst>
            <pc:docMk/>
            <pc:sldMk cId="3724053567" sldId="880"/>
            <ac:spMk id="4" creationId="{E7885CC6-29A8-2C28-C861-BB32BCECC41C}"/>
          </ac:spMkLst>
        </pc:spChg>
      </pc:sldChg>
      <pc:sldChg chg="addSp delSp modSp add mod">
        <pc:chgData name="Savanna Leech" userId="b3289c4c-d3bd-47fa-9603-71df3e654cff" providerId="ADAL" clId="{07EABA0C-F8E8-7B41-82B9-B764BB9E64A4}" dt="2024-09-18T12:33:48.961" v="926" actId="1076"/>
        <pc:sldMkLst>
          <pc:docMk/>
          <pc:sldMk cId="3502114102" sldId="881"/>
        </pc:sldMkLst>
        <pc:spChg chg="mod">
          <ac:chgData name="Savanna Leech" userId="b3289c4c-d3bd-47fa-9603-71df3e654cff" providerId="ADAL" clId="{07EABA0C-F8E8-7B41-82B9-B764BB9E64A4}" dt="2024-09-18T12:33:48.961" v="926" actId="1076"/>
          <ac:spMkLst>
            <pc:docMk/>
            <pc:sldMk cId="3502114102" sldId="881"/>
            <ac:spMk id="8" creationId="{22B21381-68FE-501D-BE8F-D8596DC9470D}"/>
          </ac:spMkLst>
        </pc:spChg>
        <pc:spChg chg="del">
          <ac:chgData name="Savanna Leech" userId="b3289c4c-d3bd-47fa-9603-71df3e654cff" providerId="ADAL" clId="{07EABA0C-F8E8-7B41-82B9-B764BB9E64A4}" dt="2024-09-17T14:53:58.817" v="79" actId="478"/>
          <ac:spMkLst>
            <pc:docMk/>
            <pc:sldMk cId="3502114102" sldId="881"/>
            <ac:spMk id="9" creationId="{79ADCF37-72DB-74BE-4871-BC44E9181229}"/>
          </ac:spMkLst>
        </pc:spChg>
        <pc:spChg chg="add del mod">
          <ac:chgData name="Savanna Leech" userId="b3289c4c-d3bd-47fa-9603-71df3e654cff" providerId="ADAL" clId="{07EABA0C-F8E8-7B41-82B9-B764BB9E64A4}" dt="2024-09-18T12:33:46.268" v="925" actId="478"/>
          <ac:spMkLst>
            <pc:docMk/>
            <pc:sldMk cId="3502114102" sldId="881"/>
            <ac:spMk id="9" creationId="{C55CAA37-D045-4C35-08DD-350364363030}"/>
          </ac:spMkLst>
        </pc:spChg>
        <pc:picChg chg="mod">
          <ac:chgData name="Savanna Leech" userId="b3289c4c-d3bd-47fa-9603-71df3e654cff" providerId="ADAL" clId="{07EABA0C-F8E8-7B41-82B9-B764BB9E64A4}" dt="2024-09-17T20:12:34.937" v="843" actId="1076"/>
          <ac:picMkLst>
            <pc:docMk/>
            <pc:sldMk cId="3502114102" sldId="881"/>
            <ac:picMk id="2" creationId="{9F0418C1-D534-F1B1-91FD-1A4029A6C855}"/>
          </ac:picMkLst>
        </pc:picChg>
      </pc:sldChg>
      <pc:sldChg chg="addSp delSp modSp add mod ord">
        <pc:chgData name="Savanna Leech" userId="b3289c4c-d3bd-47fa-9603-71df3e654cff" providerId="ADAL" clId="{07EABA0C-F8E8-7B41-82B9-B764BB9E64A4}" dt="2024-09-17T15:07:34.244" v="310" actId="404"/>
        <pc:sldMkLst>
          <pc:docMk/>
          <pc:sldMk cId="501759757" sldId="882"/>
        </pc:sldMkLst>
        <pc:spChg chg="mod">
          <ac:chgData name="Savanna Leech" userId="b3289c4c-d3bd-47fa-9603-71df3e654cff" providerId="ADAL" clId="{07EABA0C-F8E8-7B41-82B9-B764BB9E64A4}" dt="2024-09-17T15:07:34.244" v="310" actId="404"/>
          <ac:spMkLst>
            <pc:docMk/>
            <pc:sldMk cId="501759757" sldId="882"/>
            <ac:spMk id="4" creationId="{E7885CC6-29A8-2C28-C861-BB32BCECC41C}"/>
          </ac:spMkLst>
        </pc:spChg>
        <pc:spChg chg="add del mod">
          <ac:chgData name="Savanna Leech" userId="b3289c4c-d3bd-47fa-9603-71df3e654cff" providerId="ADAL" clId="{07EABA0C-F8E8-7B41-82B9-B764BB9E64A4}" dt="2024-09-17T15:04:01.312" v="144" actId="22"/>
          <ac:spMkLst>
            <pc:docMk/>
            <pc:sldMk cId="501759757" sldId="882"/>
            <ac:spMk id="5" creationId="{F521F7DB-703C-5303-A8A1-DF77CEAA6358}"/>
          </ac:spMkLst>
        </pc:spChg>
        <pc:spChg chg="add del mod">
          <ac:chgData name="Savanna Leech" userId="b3289c4c-d3bd-47fa-9603-71df3e654cff" providerId="ADAL" clId="{07EABA0C-F8E8-7B41-82B9-B764BB9E64A4}" dt="2024-09-17T15:06:42.313" v="298" actId="1037"/>
          <ac:spMkLst>
            <pc:docMk/>
            <pc:sldMk cId="501759757" sldId="882"/>
            <ac:spMk id="6" creationId="{CDA36B4E-40E3-0183-F522-E2A42F78E431}"/>
          </ac:spMkLst>
        </pc:spChg>
      </pc:sldChg>
      <pc:sldChg chg="addSp delSp modSp add mod">
        <pc:chgData name="Savanna Leech" userId="b3289c4c-d3bd-47fa-9603-71df3e654cff" providerId="ADAL" clId="{07EABA0C-F8E8-7B41-82B9-B764BB9E64A4}" dt="2024-09-17T15:10:21.709" v="351" actId="170"/>
        <pc:sldMkLst>
          <pc:docMk/>
          <pc:sldMk cId="650472613" sldId="883"/>
        </pc:sldMkLst>
        <pc:spChg chg="del">
          <ac:chgData name="Savanna Leech" userId="b3289c4c-d3bd-47fa-9603-71df3e654cff" providerId="ADAL" clId="{07EABA0C-F8E8-7B41-82B9-B764BB9E64A4}" dt="2024-09-17T15:08:00.318" v="312" actId="478"/>
          <ac:spMkLst>
            <pc:docMk/>
            <pc:sldMk cId="650472613" sldId="883"/>
            <ac:spMk id="4" creationId="{E7885CC6-29A8-2C28-C861-BB32BCECC41C}"/>
          </ac:spMkLst>
        </pc:spChg>
        <pc:spChg chg="del">
          <ac:chgData name="Savanna Leech" userId="b3289c4c-d3bd-47fa-9603-71df3e654cff" providerId="ADAL" clId="{07EABA0C-F8E8-7B41-82B9-B764BB9E64A4}" dt="2024-09-17T15:08:30.587" v="313" actId="478"/>
          <ac:spMkLst>
            <pc:docMk/>
            <pc:sldMk cId="650472613" sldId="883"/>
            <ac:spMk id="6" creationId="{CDA36B4E-40E3-0183-F522-E2A42F78E431}"/>
          </ac:spMkLst>
        </pc:spChg>
        <pc:picChg chg="add mod">
          <ac:chgData name="Savanna Leech" userId="b3289c4c-d3bd-47fa-9603-71df3e654cff" providerId="ADAL" clId="{07EABA0C-F8E8-7B41-82B9-B764BB9E64A4}" dt="2024-09-17T15:10:17.944" v="348" actId="170"/>
          <ac:picMkLst>
            <pc:docMk/>
            <pc:sldMk cId="650472613" sldId="883"/>
            <ac:picMk id="5" creationId="{35889853-0B2A-19DE-9980-F63EBF419E86}"/>
          </ac:picMkLst>
        </pc:picChg>
        <pc:picChg chg="add mod">
          <ac:chgData name="Savanna Leech" userId="b3289c4c-d3bd-47fa-9603-71df3e654cff" providerId="ADAL" clId="{07EABA0C-F8E8-7B41-82B9-B764BB9E64A4}" dt="2024-09-17T15:09:53.710" v="337" actId="14100"/>
          <ac:picMkLst>
            <pc:docMk/>
            <pc:sldMk cId="650472613" sldId="883"/>
            <ac:picMk id="8" creationId="{05D165FF-C60B-7852-463B-2A3A33E72CFA}"/>
          </ac:picMkLst>
        </pc:picChg>
        <pc:picChg chg="add mod">
          <ac:chgData name="Savanna Leech" userId="b3289c4c-d3bd-47fa-9603-71df3e654cff" providerId="ADAL" clId="{07EABA0C-F8E8-7B41-82B9-B764BB9E64A4}" dt="2024-09-17T15:09:32.126" v="331" actId="14100"/>
          <ac:picMkLst>
            <pc:docMk/>
            <pc:sldMk cId="650472613" sldId="883"/>
            <ac:picMk id="10" creationId="{099F6BE6-D8B9-D7F6-DC7D-F9AA7886A6DE}"/>
          </ac:picMkLst>
        </pc:picChg>
        <pc:picChg chg="add mod">
          <ac:chgData name="Savanna Leech" userId="b3289c4c-d3bd-47fa-9603-71df3e654cff" providerId="ADAL" clId="{07EABA0C-F8E8-7B41-82B9-B764BB9E64A4}" dt="2024-09-17T15:10:21.709" v="351" actId="170"/>
          <ac:picMkLst>
            <pc:docMk/>
            <pc:sldMk cId="650472613" sldId="883"/>
            <ac:picMk id="12" creationId="{48661E2A-028C-B6EE-04CD-FC1EFE93966B}"/>
          </ac:picMkLst>
        </pc:picChg>
        <pc:picChg chg="add mod">
          <ac:chgData name="Savanna Leech" userId="b3289c4c-d3bd-47fa-9603-71df3e654cff" providerId="ADAL" clId="{07EABA0C-F8E8-7B41-82B9-B764BB9E64A4}" dt="2024-09-17T15:10:13.594" v="344" actId="1076"/>
          <ac:picMkLst>
            <pc:docMk/>
            <pc:sldMk cId="650472613" sldId="883"/>
            <ac:picMk id="14" creationId="{5FA09956-CD50-93C3-CA8F-C24C947C6B28}"/>
          </ac:picMkLst>
        </pc:picChg>
      </pc:sldChg>
      <pc:sldChg chg="addSp delSp modSp add del mod ord">
        <pc:chgData name="Savanna Leech" userId="b3289c4c-d3bd-47fa-9603-71df3e654cff" providerId="ADAL" clId="{07EABA0C-F8E8-7B41-82B9-B764BB9E64A4}" dt="2024-09-17T19:47:27.211" v="834" actId="2696"/>
        <pc:sldMkLst>
          <pc:docMk/>
          <pc:sldMk cId="41303745" sldId="884"/>
        </pc:sldMkLst>
        <pc:spChg chg="mod">
          <ac:chgData name="Savanna Leech" userId="b3289c4c-d3bd-47fa-9603-71df3e654cff" providerId="ADAL" clId="{07EABA0C-F8E8-7B41-82B9-B764BB9E64A4}" dt="2024-09-17T16:25:23.509" v="634" actId="1035"/>
          <ac:spMkLst>
            <pc:docMk/>
            <pc:sldMk cId="41303745" sldId="884"/>
            <ac:spMk id="8" creationId="{22B21381-68FE-501D-BE8F-D8596DC9470D}"/>
          </ac:spMkLst>
        </pc:spChg>
        <pc:spChg chg="del">
          <ac:chgData name="Savanna Leech" userId="b3289c4c-d3bd-47fa-9603-71df3e654cff" providerId="ADAL" clId="{07EABA0C-F8E8-7B41-82B9-B764BB9E64A4}" dt="2024-09-17T16:25:09.210" v="619" actId="478"/>
          <ac:spMkLst>
            <pc:docMk/>
            <pc:sldMk cId="41303745" sldId="884"/>
            <ac:spMk id="9" creationId="{C55CAA37-D045-4C35-08DD-350364363030}"/>
          </ac:spMkLst>
        </pc:spChg>
        <pc:picChg chg="add del mod">
          <ac:chgData name="Savanna Leech" userId="b3289c4c-d3bd-47fa-9603-71df3e654cff" providerId="ADAL" clId="{07EABA0C-F8E8-7B41-82B9-B764BB9E64A4}" dt="2024-09-17T16:25:12.148" v="621" actId="1076"/>
          <ac:picMkLst>
            <pc:docMk/>
            <pc:sldMk cId="41303745" sldId="884"/>
            <ac:picMk id="2" creationId="{9F0418C1-D534-F1B1-91FD-1A4029A6C855}"/>
          </ac:picMkLst>
        </pc:picChg>
      </pc:sldChg>
      <pc:sldChg chg="delSp modSp add del mod ord">
        <pc:chgData name="Savanna Leech" userId="b3289c4c-d3bd-47fa-9603-71df3e654cff" providerId="ADAL" clId="{07EABA0C-F8E8-7B41-82B9-B764BB9E64A4}" dt="2024-09-17T16:24:12.816" v="584" actId="2696"/>
        <pc:sldMkLst>
          <pc:docMk/>
          <pc:sldMk cId="2964056124" sldId="884"/>
        </pc:sldMkLst>
        <pc:spChg chg="mod">
          <ac:chgData name="Savanna Leech" userId="b3289c4c-d3bd-47fa-9603-71df3e654cff" providerId="ADAL" clId="{07EABA0C-F8E8-7B41-82B9-B764BB9E64A4}" dt="2024-09-17T15:17:27.852" v="369" actId="14100"/>
          <ac:spMkLst>
            <pc:docMk/>
            <pc:sldMk cId="2964056124" sldId="884"/>
            <ac:spMk id="4" creationId="{E7885CC6-29A8-2C28-C861-BB32BCECC41C}"/>
          </ac:spMkLst>
        </pc:spChg>
        <pc:spChg chg="del">
          <ac:chgData name="Savanna Leech" userId="b3289c4c-d3bd-47fa-9603-71df3e654cff" providerId="ADAL" clId="{07EABA0C-F8E8-7B41-82B9-B764BB9E64A4}" dt="2024-09-17T15:17:04.023" v="366" actId="478"/>
          <ac:spMkLst>
            <pc:docMk/>
            <pc:sldMk cId="2964056124" sldId="884"/>
            <ac:spMk id="6" creationId="{CDA36B4E-40E3-0183-F522-E2A42F78E431}"/>
          </ac:spMkLst>
        </pc:spChg>
      </pc:sldChg>
      <pc:sldChg chg="add">
        <pc:chgData name="Savanna Leech" userId="b3289c4c-d3bd-47fa-9603-71df3e654cff" providerId="ADAL" clId="{07EABA0C-F8E8-7B41-82B9-B764BB9E64A4}" dt="2024-09-17T16:26:05.347" v="635"/>
        <pc:sldMkLst>
          <pc:docMk/>
          <pc:sldMk cId="1295129792" sldId="885"/>
        </pc:sldMkLst>
      </pc:sldChg>
      <pc:sldChg chg="modSp add mod ord">
        <pc:chgData name="Savanna Leech" userId="b3289c4c-d3bd-47fa-9603-71df3e654cff" providerId="ADAL" clId="{07EABA0C-F8E8-7B41-82B9-B764BB9E64A4}" dt="2024-09-18T18:48:21.294" v="927"/>
        <pc:sldMkLst>
          <pc:docMk/>
          <pc:sldMk cId="2351930469" sldId="886"/>
        </pc:sldMkLst>
        <pc:spChg chg="mod">
          <ac:chgData name="Savanna Leech" userId="b3289c4c-d3bd-47fa-9603-71df3e654cff" providerId="ADAL" clId="{07EABA0C-F8E8-7B41-82B9-B764BB9E64A4}" dt="2024-09-18T18:48:21.294" v="927"/>
          <ac:spMkLst>
            <pc:docMk/>
            <pc:sldMk cId="2351930469" sldId="886"/>
            <ac:spMk id="4" creationId="{E7885CC6-29A8-2C28-C861-BB32BCECC41C}"/>
          </ac:spMkLst>
        </pc:spChg>
      </pc:sldChg>
      <pc:sldChg chg="addSp delSp modSp add del mod setBg">
        <pc:chgData name="Savanna Leech" userId="b3289c4c-d3bd-47fa-9603-71df3e654cff" providerId="ADAL" clId="{07EABA0C-F8E8-7B41-82B9-B764BB9E64A4}" dt="2024-09-17T18:14:02.289" v="726" actId="2696"/>
        <pc:sldMkLst>
          <pc:docMk/>
          <pc:sldMk cId="4161894969" sldId="886"/>
        </pc:sldMkLst>
        <pc:graphicFrameChg chg="add mod">
          <ac:chgData name="Savanna Leech" userId="b3289c4c-d3bd-47fa-9603-71df3e654cff" providerId="ADAL" clId="{07EABA0C-F8E8-7B41-82B9-B764BB9E64A4}" dt="2024-09-17T18:12:50.586" v="725" actId="1957"/>
          <ac:graphicFrameMkLst>
            <pc:docMk/>
            <pc:sldMk cId="4161894969" sldId="886"/>
            <ac:graphicFrameMk id="2" creationId="{53B28BAD-4B02-365E-9570-FFE5CE838782}"/>
          </ac:graphicFrameMkLst>
        </pc:graphicFrameChg>
        <pc:graphicFrameChg chg="del">
          <ac:chgData name="Savanna Leech" userId="b3289c4c-d3bd-47fa-9603-71df3e654cff" providerId="ADAL" clId="{07EABA0C-F8E8-7B41-82B9-B764BB9E64A4}" dt="2024-09-17T18:12:38.276" v="723" actId="478"/>
          <ac:graphicFrameMkLst>
            <pc:docMk/>
            <pc:sldMk cId="4161894969" sldId="886"/>
            <ac:graphicFrameMk id="10" creationId="{302A4F6A-A282-5381-3142-9AC2B2B4CDE8}"/>
          </ac:graphicFrameMkLst>
        </pc:graphicFrameChg>
      </pc:sldChg>
    </pc:docChg>
  </pc:docChgLst>
  <pc:docChgLst>
    <pc:chgData name="Savanna Leech" userId="b3289c4c-d3bd-47fa-9603-71df3e654cff" providerId="ADAL" clId="{A8F8D935-33F6-EC4F-B57E-7A7EE877B6CF}"/>
    <pc:docChg chg="custSel addSld delSld modSld">
      <pc:chgData name="Savanna Leech" userId="b3289c4c-d3bd-47fa-9603-71df3e654cff" providerId="ADAL" clId="{A8F8D935-33F6-EC4F-B57E-7A7EE877B6CF}" dt="2024-09-19T18:13:03.496" v="109" actId="962"/>
      <pc:docMkLst>
        <pc:docMk/>
      </pc:docMkLst>
      <pc:sldChg chg="addSp delSp modSp mod setBg">
        <pc:chgData name="Savanna Leech" userId="b3289c4c-d3bd-47fa-9603-71df3e654cff" providerId="ADAL" clId="{A8F8D935-33F6-EC4F-B57E-7A7EE877B6CF}" dt="2024-09-19T18:10:30.431" v="33" actId="26606"/>
        <pc:sldMkLst>
          <pc:docMk/>
          <pc:sldMk cId="1668474111" sldId="599"/>
        </pc:sldMkLst>
        <pc:spChg chg="del">
          <ac:chgData name="Savanna Leech" userId="b3289c4c-d3bd-47fa-9603-71df3e654cff" providerId="ADAL" clId="{A8F8D935-33F6-EC4F-B57E-7A7EE877B6CF}" dt="2024-09-19T18:09:51.356" v="19" actId="478"/>
          <ac:spMkLst>
            <pc:docMk/>
            <pc:sldMk cId="1668474111" sldId="599"/>
            <ac:spMk id="3" creationId="{C3A7177F-3C3E-D2E9-7537-0589FFC7F010}"/>
          </ac:spMkLst>
        </pc:spChg>
        <pc:spChg chg="del">
          <ac:chgData name="Savanna Leech" userId="b3289c4c-d3bd-47fa-9603-71df3e654cff" providerId="ADAL" clId="{A8F8D935-33F6-EC4F-B57E-7A7EE877B6CF}" dt="2024-09-19T18:09:51.356" v="19" actId="478"/>
          <ac:spMkLst>
            <pc:docMk/>
            <pc:sldMk cId="1668474111" sldId="599"/>
            <ac:spMk id="6" creationId="{6D07375C-3566-1006-37E6-BAAC192D0535}"/>
          </ac:spMkLst>
        </pc:spChg>
        <pc:spChg chg="add">
          <ac:chgData name="Savanna Leech" userId="b3289c4c-d3bd-47fa-9603-71df3e654cff" providerId="ADAL" clId="{A8F8D935-33F6-EC4F-B57E-7A7EE877B6CF}" dt="2024-09-19T18:10:30.431" v="33" actId="26606"/>
          <ac:spMkLst>
            <pc:docMk/>
            <pc:sldMk cId="1668474111" sldId="599"/>
            <ac:spMk id="10" creationId="{42A4FC2C-047E-45A5-965D-8E1E3BF09BC6}"/>
          </ac:spMkLst>
        </pc:spChg>
        <pc:spChg chg="del">
          <ac:chgData name="Savanna Leech" userId="b3289c4c-d3bd-47fa-9603-71df3e654cff" providerId="ADAL" clId="{A8F8D935-33F6-EC4F-B57E-7A7EE877B6CF}" dt="2024-09-19T18:09:51.356" v="19" actId="478"/>
          <ac:spMkLst>
            <pc:docMk/>
            <pc:sldMk cId="1668474111" sldId="599"/>
            <ac:spMk id="26" creationId="{7698E2A5-678C-52E1-9184-7089DAD9A114}"/>
          </ac:spMkLst>
        </pc:spChg>
        <pc:spChg chg="del">
          <ac:chgData name="Savanna Leech" userId="b3289c4c-d3bd-47fa-9603-71df3e654cff" providerId="ADAL" clId="{A8F8D935-33F6-EC4F-B57E-7A7EE877B6CF}" dt="2024-09-19T18:09:51.356" v="19" actId="478"/>
          <ac:spMkLst>
            <pc:docMk/>
            <pc:sldMk cId="1668474111" sldId="599"/>
            <ac:spMk id="28" creationId="{11E07B5A-98EC-FE47-BFF2-2480E8FAB422}"/>
          </ac:spMkLst>
        </pc:spChg>
        <pc:grpChg chg="del mod">
          <ac:chgData name="Savanna Leech" userId="b3289c4c-d3bd-47fa-9603-71df3e654cff" providerId="ADAL" clId="{A8F8D935-33F6-EC4F-B57E-7A7EE877B6CF}" dt="2024-09-19T18:09:53.975" v="23" actId="478"/>
          <ac:grpSpMkLst>
            <pc:docMk/>
            <pc:sldMk cId="1668474111" sldId="599"/>
            <ac:grpSpMk id="2" creationId="{D13E7897-0C4A-424C-93AE-BEC786FAC5AF}"/>
          </ac:grpSpMkLst>
        </pc:grpChg>
        <pc:grpChg chg="del mod">
          <ac:chgData name="Savanna Leech" userId="b3289c4c-d3bd-47fa-9603-71df3e654cff" providerId="ADAL" clId="{A8F8D935-33F6-EC4F-B57E-7A7EE877B6CF}" dt="2024-09-19T18:09:52.142" v="21" actId="478"/>
          <ac:grpSpMkLst>
            <pc:docMk/>
            <pc:sldMk cId="1668474111" sldId="599"/>
            <ac:grpSpMk id="15" creationId="{4B1E35BD-6656-B405-619A-6A7938A2D464}"/>
          </ac:grpSpMkLst>
        </pc:grpChg>
        <pc:picChg chg="add mod">
          <ac:chgData name="Savanna Leech" userId="b3289c4c-d3bd-47fa-9603-71df3e654cff" providerId="ADAL" clId="{A8F8D935-33F6-EC4F-B57E-7A7EE877B6CF}" dt="2024-09-19T18:10:30.431" v="33" actId="26606"/>
          <ac:picMkLst>
            <pc:docMk/>
            <pc:sldMk cId="1668474111" sldId="599"/>
            <ac:picMk id="5" creationId="{CD11F81F-8FEC-3E1D-DADB-85F76D7C4153}"/>
          </ac:picMkLst>
        </pc:picChg>
        <pc:picChg chg="del">
          <ac:chgData name="Savanna Leech" userId="b3289c4c-d3bd-47fa-9603-71df3e654cff" providerId="ADAL" clId="{A8F8D935-33F6-EC4F-B57E-7A7EE877B6CF}" dt="2024-09-19T18:09:51.356" v="19" actId="478"/>
          <ac:picMkLst>
            <pc:docMk/>
            <pc:sldMk cId="1668474111" sldId="599"/>
            <ac:picMk id="24" creationId="{53BBC301-1132-CBFC-E08F-532B03AC4BD0}"/>
          </ac:picMkLst>
        </pc:picChg>
        <pc:cxnChg chg="del">
          <ac:chgData name="Savanna Leech" userId="b3289c4c-d3bd-47fa-9603-71df3e654cff" providerId="ADAL" clId="{A8F8D935-33F6-EC4F-B57E-7A7EE877B6CF}" dt="2024-09-19T18:09:51.356" v="19" actId="478"/>
          <ac:cxnSpMkLst>
            <pc:docMk/>
            <pc:sldMk cId="1668474111" sldId="599"/>
            <ac:cxnSpMk id="25" creationId="{D4FD0242-3A69-DC2E-1478-9170960E3B7F}"/>
          </ac:cxnSpMkLst>
        </pc:cxnChg>
      </pc:sldChg>
      <pc:sldChg chg="addSp modSp add mod setBg">
        <pc:chgData name="Savanna Leech" userId="b3289c4c-d3bd-47fa-9603-71df3e654cff" providerId="ADAL" clId="{A8F8D935-33F6-EC4F-B57E-7A7EE877B6CF}" dt="2024-09-19T18:10:37.790" v="37" actId="26606"/>
        <pc:sldMkLst>
          <pc:docMk/>
          <pc:sldMk cId="4095057031" sldId="600"/>
        </pc:sldMkLst>
        <pc:spChg chg="add">
          <ac:chgData name="Savanna Leech" userId="b3289c4c-d3bd-47fa-9603-71df3e654cff" providerId="ADAL" clId="{A8F8D935-33F6-EC4F-B57E-7A7EE877B6CF}" dt="2024-09-19T18:10:37.790" v="37" actId="26606"/>
          <ac:spMkLst>
            <pc:docMk/>
            <pc:sldMk cId="4095057031" sldId="600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0:37.790" v="37" actId="26606"/>
          <ac:picMkLst>
            <pc:docMk/>
            <pc:sldMk cId="4095057031" sldId="600"/>
            <ac:picMk id="3" creationId="{AC957229-B0A2-3A84-C361-35DF8E3CEDF6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0:46.188" v="41" actId="962"/>
        <pc:sldMkLst>
          <pc:docMk/>
          <pc:sldMk cId="873172978" sldId="601"/>
        </pc:sldMkLst>
        <pc:spChg chg="add">
          <ac:chgData name="Savanna Leech" userId="b3289c4c-d3bd-47fa-9603-71df3e654cff" providerId="ADAL" clId="{A8F8D935-33F6-EC4F-B57E-7A7EE877B6CF}" dt="2024-09-19T18:10:45.561" v="39" actId="26606"/>
          <ac:spMkLst>
            <pc:docMk/>
            <pc:sldMk cId="873172978" sldId="601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0:46.188" v="41" actId="962"/>
          <ac:picMkLst>
            <pc:docMk/>
            <pc:sldMk cId="873172978" sldId="601"/>
            <ac:picMk id="3" creationId="{060F24C5-AD6B-3335-1DFC-06D4E16FFFF7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0:52.898" v="45" actId="962"/>
        <pc:sldMkLst>
          <pc:docMk/>
          <pc:sldMk cId="3105312112" sldId="602"/>
        </pc:sldMkLst>
        <pc:spChg chg="add">
          <ac:chgData name="Savanna Leech" userId="b3289c4c-d3bd-47fa-9603-71df3e654cff" providerId="ADAL" clId="{A8F8D935-33F6-EC4F-B57E-7A7EE877B6CF}" dt="2024-09-19T18:10:52.647" v="43" actId="26606"/>
          <ac:spMkLst>
            <pc:docMk/>
            <pc:sldMk cId="3105312112" sldId="602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0:52.898" v="45" actId="962"/>
          <ac:picMkLst>
            <pc:docMk/>
            <pc:sldMk cId="3105312112" sldId="602"/>
            <ac:picMk id="3" creationId="{3476D418-039E-E9A4-1C9A-70044C0A05EF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01.477" v="49" actId="962"/>
        <pc:sldMkLst>
          <pc:docMk/>
          <pc:sldMk cId="729548080" sldId="603"/>
        </pc:sldMkLst>
        <pc:spChg chg="add">
          <ac:chgData name="Savanna Leech" userId="b3289c4c-d3bd-47fa-9603-71df3e654cff" providerId="ADAL" clId="{A8F8D935-33F6-EC4F-B57E-7A7EE877B6CF}" dt="2024-09-19T18:11:00.705" v="47" actId="26606"/>
          <ac:spMkLst>
            <pc:docMk/>
            <pc:sldMk cId="729548080" sldId="603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01.477" v="49" actId="962"/>
          <ac:picMkLst>
            <pc:docMk/>
            <pc:sldMk cId="729548080" sldId="603"/>
            <ac:picMk id="3" creationId="{FCDFBCC2-E31D-114C-51CD-BA9CE0F72FE1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09.406" v="53" actId="962"/>
        <pc:sldMkLst>
          <pc:docMk/>
          <pc:sldMk cId="2531356868" sldId="604"/>
        </pc:sldMkLst>
        <pc:spChg chg="add">
          <ac:chgData name="Savanna Leech" userId="b3289c4c-d3bd-47fa-9603-71df3e654cff" providerId="ADAL" clId="{A8F8D935-33F6-EC4F-B57E-7A7EE877B6CF}" dt="2024-09-19T18:11:09.014" v="51" actId="26606"/>
          <ac:spMkLst>
            <pc:docMk/>
            <pc:sldMk cId="2531356868" sldId="604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09.406" v="53" actId="962"/>
          <ac:picMkLst>
            <pc:docMk/>
            <pc:sldMk cId="2531356868" sldId="604"/>
            <ac:picMk id="3" creationId="{A88C56DE-F741-BE9A-2D25-DB8227F00978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16.256" v="57" actId="26606"/>
        <pc:sldMkLst>
          <pc:docMk/>
          <pc:sldMk cId="3632817395" sldId="605"/>
        </pc:sldMkLst>
        <pc:spChg chg="add">
          <ac:chgData name="Savanna Leech" userId="b3289c4c-d3bd-47fa-9603-71df3e654cff" providerId="ADAL" clId="{A8F8D935-33F6-EC4F-B57E-7A7EE877B6CF}" dt="2024-09-19T18:11:16.256" v="57" actId="26606"/>
          <ac:spMkLst>
            <pc:docMk/>
            <pc:sldMk cId="3632817395" sldId="605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16.256" v="57" actId="26606"/>
          <ac:picMkLst>
            <pc:docMk/>
            <pc:sldMk cId="3632817395" sldId="605"/>
            <ac:picMk id="3" creationId="{8CA44933-2122-5899-A225-7F03B4A6EFDE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27.533" v="61" actId="962"/>
        <pc:sldMkLst>
          <pc:docMk/>
          <pc:sldMk cId="3643419011" sldId="606"/>
        </pc:sldMkLst>
        <pc:spChg chg="add">
          <ac:chgData name="Savanna Leech" userId="b3289c4c-d3bd-47fa-9603-71df3e654cff" providerId="ADAL" clId="{A8F8D935-33F6-EC4F-B57E-7A7EE877B6CF}" dt="2024-09-19T18:11:27.276" v="59" actId="26606"/>
          <ac:spMkLst>
            <pc:docMk/>
            <pc:sldMk cId="3643419011" sldId="606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27.533" v="61" actId="962"/>
          <ac:picMkLst>
            <pc:docMk/>
            <pc:sldMk cId="3643419011" sldId="606"/>
            <ac:picMk id="3" creationId="{011D8F04-D729-2E84-AE0A-F47DB5B2E0E8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35.185" v="65" actId="962"/>
        <pc:sldMkLst>
          <pc:docMk/>
          <pc:sldMk cId="2987097812" sldId="607"/>
        </pc:sldMkLst>
        <pc:spChg chg="add">
          <ac:chgData name="Savanna Leech" userId="b3289c4c-d3bd-47fa-9603-71df3e654cff" providerId="ADAL" clId="{A8F8D935-33F6-EC4F-B57E-7A7EE877B6CF}" dt="2024-09-19T18:11:35.047" v="63" actId="26606"/>
          <ac:spMkLst>
            <pc:docMk/>
            <pc:sldMk cId="2987097812" sldId="607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35.185" v="65" actId="962"/>
          <ac:picMkLst>
            <pc:docMk/>
            <pc:sldMk cId="2987097812" sldId="607"/>
            <ac:picMk id="3" creationId="{3FB90146-074A-761C-5E92-FCBBCF0B0005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43.685" v="69" actId="26606"/>
        <pc:sldMkLst>
          <pc:docMk/>
          <pc:sldMk cId="3467010074" sldId="608"/>
        </pc:sldMkLst>
        <pc:spChg chg="add">
          <ac:chgData name="Savanna Leech" userId="b3289c4c-d3bd-47fa-9603-71df3e654cff" providerId="ADAL" clId="{A8F8D935-33F6-EC4F-B57E-7A7EE877B6CF}" dt="2024-09-19T18:11:43.685" v="69" actId="26606"/>
          <ac:spMkLst>
            <pc:docMk/>
            <pc:sldMk cId="3467010074" sldId="608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43.685" v="69" actId="26606"/>
          <ac:picMkLst>
            <pc:docMk/>
            <pc:sldMk cId="3467010074" sldId="608"/>
            <ac:picMk id="3" creationId="{74C8124E-86F0-89BE-8970-54BF0DFC1447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51.063" v="73" actId="962"/>
        <pc:sldMkLst>
          <pc:docMk/>
          <pc:sldMk cId="1886407157" sldId="609"/>
        </pc:sldMkLst>
        <pc:spChg chg="add">
          <ac:chgData name="Savanna Leech" userId="b3289c4c-d3bd-47fa-9603-71df3e654cff" providerId="ADAL" clId="{A8F8D935-33F6-EC4F-B57E-7A7EE877B6CF}" dt="2024-09-19T18:11:50.435" v="71" actId="26606"/>
          <ac:spMkLst>
            <pc:docMk/>
            <pc:sldMk cId="1886407157" sldId="609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51.063" v="73" actId="962"/>
          <ac:picMkLst>
            <pc:docMk/>
            <pc:sldMk cId="1886407157" sldId="609"/>
            <ac:picMk id="3" creationId="{9D5E1E0B-CED5-1E48-8DCB-411D866A1580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1:58.416" v="77" actId="26606"/>
        <pc:sldMkLst>
          <pc:docMk/>
          <pc:sldMk cId="184978121" sldId="610"/>
        </pc:sldMkLst>
        <pc:spChg chg="add">
          <ac:chgData name="Savanna Leech" userId="b3289c4c-d3bd-47fa-9603-71df3e654cff" providerId="ADAL" clId="{A8F8D935-33F6-EC4F-B57E-7A7EE877B6CF}" dt="2024-09-19T18:11:58.416" v="77" actId="26606"/>
          <ac:spMkLst>
            <pc:docMk/>
            <pc:sldMk cId="184978121" sldId="610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1:58.416" v="77" actId="26606"/>
          <ac:picMkLst>
            <pc:docMk/>
            <pc:sldMk cId="184978121" sldId="610"/>
            <ac:picMk id="3" creationId="{041856B0-C4AF-1438-760F-F81402778C48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06.757" v="81" actId="962"/>
        <pc:sldMkLst>
          <pc:docMk/>
          <pc:sldMk cId="1046259227" sldId="611"/>
        </pc:sldMkLst>
        <pc:spChg chg="add">
          <ac:chgData name="Savanna Leech" userId="b3289c4c-d3bd-47fa-9603-71df3e654cff" providerId="ADAL" clId="{A8F8D935-33F6-EC4F-B57E-7A7EE877B6CF}" dt="2024-09-19T18:12:06.432" v="79" actId="26606"/>
          <ac:spMkLst>
            <pc:docMk/>
            <pc:sldMk cId="1046259227" sldId="611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06.757" v="81" actId="962"/>
          <ac:picMkLst>
            <pc:docMk/>
            <pc:sldMk cId="1046259227" sldId="611"/>
            <ac:picMk id="3" creationId="{AFC33541-E081-D5FB-980E-A121DC2574C9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14.640" v="85" actId="26606"/>
        <pc:sldMkLst>
          <pc:docMk/>
          <pc:sldMk cId="1920310252" sldId="612"/>
        </pc:sldMkLst>
        <pc:spChg chg="add">
          <ac:chgData name="Savanna Leech" userId="b3289c4c-d3bd-47fa-9603-71df3e654cff" providerId="ADAL" clId="{A8F8D935-33F6-EC4F-B57E-7A7EE877B6CF}" dt="2024-09-19T18:12:14.640" v="85" actId="26606"/>
          <ac:spMkLst>
            <pc:docMk/>
            <pc:sldMk cId="1920310252" sldId="612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14.640" v="85" actId="26606"/>
          <ac:picMkLst>
            <pc:docMk/>
            <pc:sldMk cId="1920310252" sldId="612"/>
            <ac:picMk id="3" creationId="{FB568FC6-86C2-DB7B-DD13-84EA0BDB2FFA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22.754" v="89" actId="962"/>
        <pc:sldMkLst>
          <pc:docMk/>
          <pc:sldMk cId="1397942215" sldId="613"/>
        </pc:sldMkLst>
        <pc:spChg chg="add">
          <ac:chgData name="Savanna Leech" userId="b3289c4c-d3bd-47fa-9603-71df3e654cff" providerId="ADAL" clId="{A8F8D935-33F6-EC4F-B57E-7A7EE877B6CF}" dt="2024-09-19T18:12:22.071" v="87" actId="26606"/>
          <ac:spMkLst>
            <pc:docMk/>
            <pc:sldMk cId="1397942215" sldId="613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22.754" v="89" actId="962"/>
          <ac:picMkLst>
            <pc:docMk/>
            <pc:sldMk cId="1397942215" sldId="613"/>
            <ac:picMk id="3" creationId="{AC786EA5-9241-D9F6-14BA-768A531A9F5A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31.983" v="93" actId="962"/>
        <pc:sldMkLst>
          <pc:docMk/>
          <pc:sldMk cId="1719801435" sldId="614"/>
        </pc:sldMkLst>
        <pc:spChg chg="add">
          <ac:chgData name="Savanna Leech" userId="b3289c4c-d3bd-47fa-9603-71df3e654cff" providerId="ADAL" clId="{A8F8D935-33F6-EC4F-B57E-7A7EE877B6CF}" dt="2024-09-19T18:12:31.587" v="91" actId="26606"/>
          <ac:spMkLst>
            <pc:docMk/>
            <pc:sldMk cId="1719801435" sldId="614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31.983" v="93" actId="962"/>
          <ac:picMkLst>
            <pc:docMk/>
            <pc:sldMk cId="1719801435" sldId="614"/>
            <ac:picMk id="3" creationId="{D2D2479C-3F97-D055-C663-7FE9C70DCB79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41.551" v="97" actId="962"/>
        <pc:sldMkLst>
          <pc:docMk/>
          <pc:sldMk cId="3609889895" sldId="615"/>
        </pc:sldMkLst>
        <pc:spChg chg="add">
          <ac:chgData name="Savanna Leech" userId="b3289c4c-d3bd-47fa-9603-71df3e654cff" providerId="ADAL" clId="{A8F8D935-33F6-EC4F-B57E-7A7EE877B6CF}" dt="2024-09-19T18:12:41.198" v="95" actId="26606"/>
          <ac:spMkLst>
            <pc:docMk/>
            <pc:sldMk cId="3609889895" sldId="615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41.551" v="97" actId="962"/>
          <ac:picMkLst>
            <pc:docMk/>
            <pc:sldMk cId="3609889895" sldId="615"/>
            <ac:picMk id="3" creationId="{804D3B2F-1601-442A-08BD-40E62C531A17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48.709" v="101" actId="962"/>
        <pc:sldMkLst>
          <pc:docMk/>
          <pc:sldMk cId="385780003" sldId="616"/>
        </pc:sldMkLst>
        <pc:spChg chg="add">
          <ac:chgData name="Savanna Leech" userId="b3289c4c-d3bd-47fa-9603-71df3e654cff" providerId="ADAL" clId="{A8F8D935-33F6-EC4F-B57E-7A7EE877B6CF}" dt="2024-09-19T18:12:48.064" v="99" actId="26606"/>
          <ac:spMkLst>
            <pc:docMk/>
            <pc:sldMk cId="385780003" sldId="616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48.709" v="101" actId="962"/>
          <ac:picMkLst>
            <pc:docMk/>
            <pc:sldMk cId="385780003" sldId="616"/>
            <ac:picMk id="3" creationId="{0B95F3F5-5105-01D1-9870-BC297FA14BC2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2:56.119" v="105" actId="962"/>
        <pc:sldMkLst>
          <pc:docMk/>
          <pc:sldMk cId="2629305159" sldId="617"/>
        </pc:sldMkLst>
        <pc:spChg chg="add">
          <ac:chgData name="Savanna Leech" userId="b3289c4c-d3bd-47fa-9603-71df3e654cff" providerId="ADAL" clId="{A8F8D935-33F6-EC4F-B57E-7A7EE877B6CF}" dt="2024-09-19T18:12:55.699" v="103" actId="26606"/>
          <ac:spMkLst>
            <pc:docMk/>
            <pc:sldMk cId="2629305159" sldId="617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2:56.119" v="105" actId="962"/>
          <ac:picMkLst>
            <pc:docMk/>
            <pc:sldMk cId="2629305159" sldId="617"/>
            <ac:picMk id="3" creationId="{581D77F0-D38E-6FFE-63FE-61A8E4A3E745}"/>
          </ac:picMkLst>
        </pc:picChg>
      </pc:sldChg>
      <pc:sldChg chg="addSp modSp add mod setBg">
        <pc:chgData name="Savanna Leech" userId="b3289c4c-d3bd-47fa-9603-71df3e654cff" providerId="ADAL" clId="{A8F8D935-33F6-EC4F-B57E-7A7EE877B6CF}" dt="2024-09-19T18:13:03.496" v="109" actId="962"/>
        <pc:sldMkLst>
          <pc:docMk/>
          <pc:sldMk cId="1294600137" sldId="618"/>
        </pc:sldMkLst>
        <pc:spChg chg="add">
          <ac:chgData name="Savanna Leech" userId="b3289c4c-d3bd-47fa-9603-71df3e654cff" providerId="ADAL" clId="{A8F8D935-33F6-EC4F-B57E-7A7EE877B6CF}" dt="2024-09-19T18:13:03.160" v="107" actId="26606"/>
          <ac:spMkLst>
            <pc:docMk/>
            <pc:sldMk cId="1294600137" sldId="618"/>
            <ac:spMk id="8" creationId="{42A4FC2C-047E-45A5-965D-8E1E3BF09BC6}"/>
          </ac:spMkLst>
        </pc:spChg>
        <pc:picChg chg="add mod">
          <ac:chgData name="Savanna Leech" userId="b3289c4c-d3bd-47fa-9603-71df3e654cff" providerId="ADAL" clId="{A8F8D935-33F6-EC4F-B57E-7A7EE877B6CF}" dt="2024-09-19T18:13:03.496" v="109" actId="962"/>
          <ac:picMkLst>
            <pc:docMk/>
            <pc:sldMk cId="1294600137" sldId="618"/>
            <ac:picMk id="3" creationId="{AF49A3D2-CF81-F6BD-4D15-E95C24B58EF2}"/>
          </ac:picMkLst>
        </pc:picChg>
      </pc:sldChg>
      <pc:sldChg chg="add del">
        <pc:chgData name="Savanna Leech" userId="b3289c4c-d3bd-47fa-9603-71df3e654cff" providerId="ADAL" clId="{A8F8D935-33F6-EC4F-B57E-7A7EE877B6CF}" dt="2024-09-19T18:10:10.066" v="29" actId="2696"/>
        <pc:sldMkLst>
          <pc:docMk/>
          <pc:sldMk cId="1607962559" sldId="619"/>
        </pc:sldMkLst>
      </pc:sldChg>
      <pc:sldChg chg="del">
        <pc:chgData name="Savanna Leech" userId="b3289c4c-d3bd-47fa-9603-71df3e654cff" providerId="ADAL" clId="{A8F8D935-33F6-EC4F-B57E-7A7EE877B6CF}" dt="2024-09-19T18:09:47.290" v="8" actId="2696"/>
        <pc:sldMkLst>
          <pc:docMk/>
          <pc:sldMk cId="3065313105" sldId="672"/>
        </pc:sldMkLst>
      </pc:sldChg>
      <pc:sldChg chg="del">
        <pc:chgData name="Savanna Leech" userId="b3289c4c-d3bd-47fa-9603-71df3e654cff" providerId="ADAL" clId="{A8F8D935-33F6-EC4F-B57E-7A7EE877B6CF}" dt="2024-09-19T18:09:47.294" v="14" actId="2696"/>
        <pc:sldMkLst>
          <pc:docMk/>
          <pc:sldMk cId="3758967501" sldId="863"/>
        </pc:sldMkLst>
      </pc:sldChg>
      <pc:sldChg chg="del">
        <pc:chgData name="Savanna Leech" userId="b3289c4c-d3bd-47fa-9603-71df3e654cff" providerId="ADAL" clId="{A8F8D935-33F6-EC4F-B57E-7A7EE877B6CF}" dt="2024-09-19T18:09:47.288" v="4" actId="2696"/>
        <pc:sldMkLst>
          <pc:docMk/>
          <pc:sldMk cId="3245283838" sldId="864"/>
        </pc:sldMkLst>
      </pc:sldChg>
      <pc:sldChg chg="del">
        <pc:chgData name="Savanna Leech" userId="b3289c4c-d3bd-47fa-9603-71df3e654cff" providerId="ADAL" clId="{A8F8D935-33F6-EC4F-B57E-7A7EE877B6CF}" dt="2024-09-19T18:09:47.294" v="13" actId="2696"/>
        <pc:sldMkLst>
          <pc:docMk/>
          <pc:sldMk cId="4103991085" sldId="865"/>
        </pc:sldMkLst>
      </pc:sldChg>
      <pc:sldChg chg="del">
        <pc:chgData name="Savanna Leech" userId="b3289c4c-d3bd-47fa-9603-71df3e654cff" providerId="ADAL" clId="{A8F8D935-33F6-EC4F-B57E-7A7EE877B6CF}" dt="2024-09-19T18:09:47.293" v="12" actId="2696"/>
        <pc:sldMkLst>
          <pc:docMk/>
          <pc:sldMk cId="826425910" sldId="866"/>
        </pc:sldMkLst>
      </pc:sldChg>
      <pc:sldChg chg="del">
        <pc:chgData name="Savanna Leech" userId="b3289c4c-d3bd-47fa-9603-71df3e654cff" providerId="ADAL" clId="{A8F8D935-33F6-EC4F-B57E-7A7EE877B6CF}" dt="2024-09-19T18:09:47.295" v="16" actId="2696"/>
        <pc:sldMkLst>
          <pc:docMk/>
          <pc:sldMk cId="2609079297" sldId="867"/>
        </pc:sldMkLst>
      </pc:sldChg>
      <pc:sldChg chg="del">
        <pc:chgData name="Savanna Leech" userId="b3289c4c-d3bd-47fa-9603-71df3e654cff" providerId="ADAL" clId="{A8F8D935-33F6-EC4F-B57E-7A7EE877B6CF}" dt="2024-09-19T18:09:47.288" v="3" actId="2696"/>
        <pc:sldMkLst>
          <pc:docMk/>
          <pc:sldMk cId="2134194407" sldId="868"/>
        </pc:sldMkLst>
      </pc:sldChg>
      <pc:sldChg chg="del">
        <pc:chgData name="Savanna Leech" userId="b3289c4c-d3bd-47fa-9603-71df3e654cff" providerId="ADAL" clId="{A8F8D935-33F6-EC4F-B57E-7A7EE877B6CF}" dt="2024-09-19T18:09:47.287" v="2" actId="2696"/>
        <pc:sldMkLst>
          <pc:docMk/>
          <pc:sldMk cId="3983329728" sldId="869"/>
        </pc:sldMkLst>
      </pc:sldChg>
      <pc:sldChg chg="del">
        <pc:chgData name="Savanna Leech" userId="b3289c4c-d3bd-47fa-9603-71df3e654cff" providerId="ADAL" clId="{A8F8D935-33F6-EC4F-B57E-7A7EE877B6CF}" dt="2024-09-19T18:09:47.285" v="0" actId="2696"/>
        <pc:sldMkLst>
          <pc:docMk/>
          <pc:sldMk cId="2407004100" sldId="871"/>
        </pc:sldMkLst>
      </pc:sldChg>
      <pc:sldChg chg="del">
        <pc:chgData name="Savanna Leech" userId="b3289c4c-d3bd-47fa-9603-71df3e654cff" providerId="ADAL" clId="{A8F8D935-33F6-EC4F-B57E-7A7EE877B6CF}" dt="2024-09-19T18:09:47.293" v="11" actId="2696"/>
        <pc:sldMkLst>
          <pc:docMk/>
          <pc:sldMk cId="2511526340" sldId="873"/>
        </pc:sldMkLst>
      </pc:sldChg>
      <pc:sldChg chg="del">
        <pc:chgData name="Savanna Leech" userId="b3289c4c-d3bd-47fa-9603-71df3e654cff" providerId="ADAL" clId="{A8F8D935-33F6-EC4F-B57E-7A7EE877B6CF}" dt="2024-09-19T18:09:47.292" v="10" actId="2696"/>
        <pc:sldMkLst>
          <pc:docMk/>
          <pc:sldMk cId="701140683" sldId="874"/>
        </pc:sldMkLst>
      </pc:sldChg>
      <pc:sldChg chg="del">
        <pc:chgData name="Savanna Leech" userId="b3289c4c-d3bd-47fa-9603-71df3e654cff" providerId="ADAL" clId="{A8F8D935-33F6-EC4F-B57E-7A7EE877B6CF}" dt="2024-09-19T18:09:47.291" v="9" actId="2696"/>
        <pc:sldMkLst>
          <pc:docMk/>
          <pc:sldMk cId="3161406161" sldId="878"/>
        </pc:sldMkLst>
      </pc:sldChg>
      <pc:sldChg chg="del">
        <pc:chgData name="Savanna Leech" userId="b3289c4c-d3bd-47fa-9603-71df3e654cff" providerId="ADAL" clId="{A8F8D935-33F6-EC4F-B57E-7A7EE877B6CF}" dt="2024-09-19T18:09:47.287" v="1" actId="2696"/>
        <pc:sldMkLst>
          <pc:docMk/>
          <pc:sldMk cId="2086210167" sldId="879"/>
        </pc:sldMkLst>
      </pc:sldChg>
      <pc:sldChg chg="del">
        <pc:chgData name="Savanna Leech" userId="b3289c4c-d3bd-47fa-9603-71df3e654cff" providerId="ADAL" clId="{A8F8D935-33F6-EC4F-B57E-7A7EE877B6CF}" dt="2024-09-19T18:09:47.296" v="17" actId="2696"/>
        <pc:sldMkLst>
          <pc:docMk/>
          <pc:sldMk cId="3724053567" sldId="880"/>
        </pc:sldMkLst>
      </pc:sldChg>
      <pc:sldChg chg="del">
        <pc:chgData name="Savanna Leech" userId="b3289c4c-d3bd-47fa-9603-71df3e654cff" providerId="ADAL" clId="{A8F8D935-33F6-EC4F-B57E-7A7EE877B6CF}" dt="2024-09-19T18:09:47.290" v="7" actId="2696"/>
        <pc:sldMkLst>
          <pc:docMk/>
          <pc:sldMk cId="3502114102" sldId="881"/>
        </pc:sldMkLst>
      </pc:sldChg>
      <pc:sldChg chg="del">
        <pc:chgData name="Savanna Leech" userId="b3289c4c-d3bd-47fa-9603-71df3e654cff" providerId="ADAL" clId="{A8F8D935-33F6-EC4F-B57E-7A7EE877B6CF}" dt="2024-09-19T18:09:47.299" v="18" actId="2696"/>
        <pc:sldMkLst>
          <pc:docMk/>
          <pc:sldMk cId="501759757" sldId="882"/>
        </pc:sldMkLst>
      </pc:sldChg>
      <pc:sldChg chg="del">
        <pc:chgData name="Savanna Leech" userId="b3289c4c-d3bd-47fa-9603-71df3e654cff" providerId="ADAL" clId="{A8F8D935-33F6-EC4F-B57E-7A7EE877B6CF}" dt="2024-09-19T18:09:47.289" v="5" actId="2696"/>
        <pc:sldMkLst>
          <pc:docMk/>
          <pc:sldMk cId="650472613" sldId="883"/>
        </pc:sldMkLst>
      </pc:sldChg>
      <pc:sldChg chg="del">
        <pc:chgData name="Savanna Leech" userId="b3289c4c-d3bd-47fa-9603-71df3e654cff" providerId="ADAL" clId="{A8F8D935-33F6-EC4F-B57E-7A7EE877B6CF}" dt="2024-09-19T18:09:47.295" v="15" actId="2696"/>
        <pc:sldMkLst>
          <pc:docMk/>
          <pc:sldMk cId="1295129792" sldId="885"/>
        </pc:sldMkLst>
      </pc:sldChg>
      <pc:sldChg chg="del">
        <pc:chgData name="Savanna Leech" userId="b3289c4c-d3bd-47fa-9603-71df3e654cff" providerId="ADAL" clId="{A8F8D935-33F6-EC4F-B57E-7A7EE877B6CF}" dt="2024-09-19T18:09:47.289" v="6" actId="2696"/>
        <pc:sldMkLst>
          <pc:docMk/>
          <pc:sldMk cId="2351930469" sldId="8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18924-C038-214F-8C16-69B684C27E5B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E8665-74AF-6249-AFAC-89E059260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2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0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7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9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3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6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0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87B9-62D8-F640-BF74-3872CE121A2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9/19/24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card with white text and yellow text&#10;&#10;Description automatically generated">
            <a:extLst>
              <a:ext uri="{FF2B5EF4-FFF2-40B4-BE49-F238E27FC236}">
                <a16:creationId xmlns:a16="http://schemas.microsoft.com/office/drawing/2014/main" id="{CD11F81F-8FEC-3E1D-DADB-85F76D7C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paper with blue text&#10;&#10;Description automatically generated">
            <a:extLst>
              <a:ext uri="{FF2B5EF4-FFF2-40B4-BE49-F238E27FC236}">
                <a16:creationId xmlns:a16="http://schemas.microsoft.com/office/drawing/2014/main" id="{74C8124E-86F0-89BE-8970-54BF0DFC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ontact us&#10;&#10;Description automatically generated">
            <a:extLst>
              <a:ext uri="{FF2B5EF4-FFF2-40B4-BE49-F238E27FC236}">
                <a16:creationId xmlns:a16="http://schemas.microsoft.com/office/drawing/2014/main" id="{9D5E1E0B-CED5-1E48-8DCB-411D866A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yellow rectangular sign with blue text&#10;&#10;Description automatically generated">
            <a:extLst>
              <a:ext uri="{FF2B5EF4-FFF2-40B4-BE49-F238E27FC236}">
                <a16:creationId xmlns:a16="http://schemas.microsoft.com/office/drawing/2014/main" id="{041856B0-C4AF-1438-760F-F8140277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creen with white text&#10;&#10;Description automatically generated">
            <a:extLst>
              <a:ext uri="{FF2B5EF4-FFF2-40B4-BE49-F238E27FC236}">
                <a16:creationId xmlns:a16="http://schemas.microsoft.com/office/drawing/2014/main" id="{AFC33541-E081-D5FB-980E-A121DC25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with text and numbers&#10;&#10;Description automatically generated">
            <a:extLst>
              <a:ext uri="{FF2B5EF4-FFF2-40B4-BE49-F238E27FC236}">
                <a16:creationId xmlns:a16="http://schemas.microsoft.com/office/drawing/2014/main" id="{FB568FC6-86C2-DB7B-DD13-84EA0BDB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urvey response rate with numbers and a number of employees&#10;&#10;Description automatically generated">
            <a:extLst>
              <a:ext uri="{FF2B5EF4-FFF2-40B4-BE49-F238E27FC236}">
                <a16:creationId xmlns:a16="http://schemas.microsoft.com/office/drawing/2014/main" id="{AC786EA5-9241-D9F6-14BA-768A531A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2D2479C-3F97-D055-C663-7FE9C70D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0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804D3B2F-1601-442A-08BD-40E62C53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8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0B95F3F5-5105-01D1-9870-BC297FA14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581D77F0-D38E-6FFE-63FE-61A8E4A3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0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yellow rectangular sign with blue text&#10;&#10;Description automatically generated">
            <a:extLst>
              <a:ext uri="{FF2B5EF4-FFF2-40B4-BE49-F238E27FC236}">
                <a16:creationId xmlns:a16="http://schemas.microsoft.com/office/drawing/2014/main" id="{AC957229-B0A2-3A84-C361-35DF8E3C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5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rectangular object with blue text&#10;&#10;Description automatically generated">
            <a:extLst>
              <a:ext uri="{FF2B5EF4-FFF2-40B4-BE49-F238E27FC236}">
                <a16:creationId xmlns:a16="http://schemas.microsoft.com/office/drawing/2014/main" id="{AF49A3D2-CF81-F6BD-4D15-E95C24B5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60F24C5-AD6B-3335-1DFC-06D4E16F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several women in a room&#10;&#10;Description automatically generated">
            <a:extLst>
              <a:ext uri="{FF2B5EF4-FFF2-40B4-BE49-F238E27FC236}">
                <a16:creationId xmlns:a16="http://schemas.microsoft.com/office/drawing/2014/main" id="{3476D418-039E-E9A4-1C9A-70044C0A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and person looking at a book&#10;&#10;Description automatically generated">
            <a:extLst>
              <a:ext uri="{FF2B5EF4-FFF2-40B4-BE49-F238E27FC236}">
                <a16:creationId xmlns:a16="http://schemas.microsoft.com/office/drawing/2014/main" id="{FCDFBCC2-E31D-114C-51CD-BA9CE0F7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graduation cap&#10;&#10;Description automatically generated">
            <a:extLst>
              <a:ext uri="{FF2B5EF4-FFF2-40B4-BE49-F238E27FC236}">
                <a16:creationId xmlns:a16="http://schemas.microsoft.com/office/drawing/2014/main" id="{A88C56DE-F741-BE9A-2D25-DB8227F0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ith names&#10;&#10;Description automatically generated">
            <a:extLst>
              <a:ext uri="{FF2B5EF4-FFF2-40B4-BE49-F238E27FC236}">
                <a16:creationId xmlns:a16="http://schemas.microsoft.com/office/drawing/2014/main" id="{8CA44933-2122-5899-A225-7F03B4A6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011D8F04-D729-2E84-AE0A-F47DB5B2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earch process overview&#10;&#10;Description automatically generated">
            <a:extLst>
              <a:ext uri="{FF2B5EF4-FFF2-40B4-BE49-F238E27FC236}">
                <a16:creationId xmlns:a16="http://schemas.microsoft.com/office/drawing/2014/main" id="{3FB90146-074A-761C-5E92-FCBBCF0B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13567</TotalTime>
  <Words>0</Words>
  <Application>Microsoft Macintosh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Cherise Burton</dc:creator>
  <cp:lastModifiedBy>Savanna Leech</cp:lastModifiedBy>
  <cp:revision>584</cp:revision>
  <cp:lastPrinted>2023-03-23T13:48:58Z</cp:lastPrinted>
  <dcterms:created xsi:type="dcterms:W3CDTF">2021-03-02T22:35:16Z</dcterms:created>
  <dcterms:modified xsi:type="dcterms:W3CDTF">2024-09-19T18:13:14Z</dcterms:modified>
</cp:coreProperties>
</file>